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8"/>
  </p:notesMasterIdLst>
  <p:handoutMasterIdLst>
    <p:handoutMasterId r:id="rId29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52" r:id="rId23"/>
    <p:sldId id="453" r:id="rId24"/>
    <p:sldId id="449" r:id="rId25"/>
    <p:sldId id="451" r:id="rId26"/>
    <p:sldId id="450" r:id="rId27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52"/>
            <p14:sldId id="453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 autoAdjust="0"/>
    <p:restoredTop sz="95232" autoAdjust="0"/>
  </p:normalViewPr>
  <p:slideViewPr>
    <p:cSldViewPr snapToGrid="0" snapToObjects="1">
      <p:cViewPr varScale="1">
        <p:scale>
          <a:sx n="38" d="100"/>
          <a:sy n="38" d="100"/>
        </p:scale>
        <p:origin x="60" y="604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061378" y="2132696"/>
            <a:ext cx="4301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Supported by RT-box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2719CE0-8C5F-4AB2-B013-4788FEDD0A28}"/>
              </a:ext>
            </a:extLst>
          </p:cNvPr>
          <p:cNvSpPr txBox="1"/>
          <p:nvPr/>
        </p:nvSpPr>
        <p:spPr>
          <a:xfrm>
            <a:off x="6110631" y="2132696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cost.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mismatches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84846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0944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 1. Because of electroluminescence      </a:t>
            </a:r>
          </a:p>
          <a:p>
            <a:pPr rtl="0"/>
            <a:r>
              <a:rPr lang="en-GB" sz="1600" spc="300" dirty="0"/>
              <a:t>       the PV panel emits light for                      </a:t>
            </a:r>
          </a:p>
          <a:p>
            <a:pPr rtl="0"/>
            <a:r>
              <a:rPr lang="en-GB" sz="1600" spc="300" dirty="0"/>
              <a:t>       detection microcracks</a:t>
            </a:r>
          </a:p>
          <a:p>
            <a:pPr rtl="0"/>
            <a:endParaRPr lang="en-GB" sz="1600" spc="300" dirty="0"/>
          </a:p>
          <a:p>
            <a:pPr rtl="0"/>
            <a:r>
              <a:rPr lang="en-GB" sz="1600" spc="300" dirty="0"/>
              <a:t>    2. less losses in the system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589FEA-4E4E-422F-9C90-A983C22F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96" y="1023582"/>
            <a:ext cx="3494233" cy="4519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477ECE4-8A19-4396-BC89-791C8813B098}"/>
              </a:ext>
            </a:extLst>
          </p:cNvPr>
          <p:cNvSpPr txBox="1"/>
          <p:nvPr/>
        </p:nvSpPr>
        <p:spPr>
          <a:xfrm>
            <a:off x="7285381" y="5543471"/>
            <a:ext cx="28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MIC use</a:t>
            </a:r>
          </a:p>
        </p:txBody>
      </p:sp>
    </p:spTree>
    <p:extLst>
      <p:ext uri="{BB962C8B-B14F-4D97-AF65-F5344CB8AC3E}">
        <p14:creationId xmlns:p14="http://schemas.microsoft.com/office/powerpoint/2010/main" val="384546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1319</Words>
  <Application>Microsoft Office PowerPoint</Application>
  <PresentationFormat>Breitbild</PresentationFormat>
  <Paragraphs>317</Paragraphs>
  <Slides>26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507</cp:revision>
  <cp:lastPrinted>2017-03-09T03:48:56Z</cp:lastPrinted>
  <dcterms:created xsi:type="dcterms:W3CDTF">2016-11-10T06:07:03Z</dcterms:created>
  <dcterms:modified xsi:type="dcterms:W3CDTF">2019-01-10T14:10:50Z</dcterms:modified>
</cp:coreProperties>
</file>